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4FA3-40E8-48E3-902F-EECA3F65871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C6B8B51-5E20-4F49-A21A-7C8B6AFB0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4FA3-40E8-48E3-902F-EECA3F65871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8B51-5E20-4F49-A21A-7C8B6AFB0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4FA3-40E8-48E3-902F-EECA3F65871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8B51-5E20-4F49-A21A-7C8B6AFB0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4FA3-40E8-48E3-902F-EECA3F65871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8B51-5E20-4F49-A21A-7C8B6AFB0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4FA3-40E8-48E3-902F-EECA3F65871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C6B8B51-5E20-4F49-A21A-7C8B6AFB0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4FA3-40E8-48E3-902F-EECA3F65871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8B51-5E20-4F49-A21A-7C8B6AFB0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4FA3-40E8-48E3-902F-EECA3F65871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8B51-5E20-4F49-A21A-7C8B6AFB0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4FA3-40E8-48E3-902F-EECA3F65871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8B51-5E20-4F49-A21A-7C8B6AFB0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4FA3-40E8-48E3-902F-EECA3F65871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8B51-5E20-4F49-A21A-7C8B6AFB0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4FA3-40E8-48E3-902F-EECA3F65871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8B51-5E20-4F49-A21A-7C8B6AFB0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4FA3-40E8-48E3-902F-EECA3F65871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C6B8B51-5E20-4F49-A21A-7C8B6AFB0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4E4FA3-40E8-48E3-902F-EECA3F65871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C6B8B51-5E20-4F49-A21A-7C8B6AFB0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Present tense, active/passive subjunctive for 2</a:t>
            </a:r>
            <a:r>
              <a:rPr lang="en-US" baseline="30000" dirty="0" smtClean="0"/>
              <a:t>nd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, and 4</a:t>
            </a:r>
            <a:r>
              <a:rPr lang="en-US" baseline="30000" dirty="0" smtClean="0"/>
              <a:t>th</a:t>
            </a:r>
            <a:r>
              <a:rPr lang="en-US" dirty="0" smtClean="0"/>
              <a:t> conjugation verbs</a:t>
            </a:r>
          </a:p>
          <a:p>
            <a:r>
              <a:rPr lang="en-US" dirty="0" smtClean="0"/>
              <a:t>Place Where</a:t>
            </a:r>
          </a:p>
          <a:p>
            <a:r>
              <a:rPr lang="en-US" dirty="0" smtClean="0"/>
              <a:t>Place to Which</a:t>
            </a:r>
          </a:p>
          <a:p>
            <a:r>
              <a:rPr lang="en-US" dirty="0" smtClean="0"/>
              <a:t>Place from Which With the Names of Towns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to Learn (pg. 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</a:p>
          <a:p>
            <a:pPr lvl="1"/>
            <a:r>
              <a:rPr lang="en-US" dirty="0" err="1" smtClean="0"/>
              <a:t>Annus</a:t>
            </a:r>
            <a:endParaRPr lang="en-US" dirty="0" smtClean="0"/>
          </a:p>
          <a:p>
            <a:pPr lvl="1"/>
            <a:r>
              <a:rPr lang="en-US" dirty="0" smtClean="0"/>
              <a:t>Finis</a:t>
            </a:r>
          </a:p>
          <a:p>
            <a:pPr lvl="1"/>
            <a:r>
              <a:rPr lang="en-US" dirty="0" smtClean="0"/>
              <a:t>Odium</a:t>
            </a:r>
          </a:p>
          <a:p>
            <a:pPr lvl="1"/>
            <a:r>
              <a:rPr lang="en-US" dirty="0" err="1" smtClean="0"/>
              <a:t>Vox</a:t>
            </a:r>
            <a:endParaRPr lang="en-US" dirty="0" smtClean="0"/>
          </a:p>
          <a:p>
            <a:pPr lvl="1"/>
            <a:r>
              <a:rPr lang="en-US" dirty="0" err="1" smtClean="0"/>
              <a:t>Vultus</a:t>
            </a:r>
            <a:endParaRPr lang="en-US" dirty="0" smtClean="0"/>
          </a:p>
          <a:p>
            <a:r>
              <a:rPr lang="en-US" dirty="0" smtClean="0"/>
              <a:t>Verbs</a:t>
            </a:r>
          </a:p>
          <a:p>
            <a:pPr lvl="1"/>
            <a:r>
              <a:rPr lang="en-US" dirty="0" err="1" smtClean="0"/>
              <a:t>Gero</a:t>
            </a:r>
            <a:endParaRPr lang="en-US" dirty="0" smtClean="0"/>
          </a:p>
          <a:p>
            <a:pPr lvl="1"/>
            <a:r>
              <a:rPr lang="en-US" smtClean="0"/>
              <a:t>Sino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conjugation present subjective active/passive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the last chapter, we learned that in order to create a present tense subjunctive 1</a:t>
            </a:r>
            <a:r>
              <a:rPr lang="en-US" baseline="30000" dirty="0" smtClean="0"/>
              <a:t>st</a:t>
            </a:r>
            <a:r>
              <a:rPr lang="en-US" dirty="0" smtClean="0"/>
              <a:t> conjugation verb in the present tense, you do the following:</a:t>
            </a:r>
          </a:p>
          <a:p>
            <a:pPr lvl="1"/>
            <a:r>
              <a:rPr lang="en-US" dirty="0" smtClean="0"/>
              <a:t>Find the stem of the verb by removing the “o” from the 1</a:t>
            </a:r>
            <a:r>
              <a:rPr lang="en-US" baseline="30000" dirty="0" smtClean="0"/>
              <a:t>st</a:t>
            </a:r>
            <a:r>
              <a:rPr lang="en-US" dirty="0" smtClean="0"/>
              <a:t> principal part</a:t>
            </a:r>
          </a:p>
          <a:p>
            <a:pPr lvl="1"/>
            <a:r>
              <a:rPr lang="en-US" dirty="0" smtClean="0"/>
              <a:t>Add an “e” linking vowel (whereas an “a” was used in the indicative)</a:t>
            </a:r>
          </a:p>
          <a:p>
            <a:pPr lvl="1"/>
            <a:r>
              <a:rPr lang="en-US" dirty="0" smtClean="0"/>
              <a:t>Add the personal endings (</a:t>
            </a:r>
            <a:r>
              <a:rPr lang="en-US" dirty="0" err="1" smtClean="0"/>
              <a:t>m,s,t,mus,tis</a:t>
            </a:r>
            <a:r>
              <a:rPr lang="en-US" dirty="0" smtClean="0"/>
              <a:t>, </a:t>
            </a:r>
            <a:r>
              <a:rPr lang="en-US" dirty="0" err="1" smtClean="0"/>
              <a:t>nt</a:t>
            </a:r>
            <a:r>
              <a:rPr lang="en-US" dirty="0" smtClean="0"/>
              <a:t> and </a:t>
            </a:r>
            <a:r>
              <a:rPr lang="en-US" dirty="0" err="1" smtClean="0"/>
              <a:t>r,ris,tur,mur,mini,ntur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, and 4</a:t>
            </a:r>
            <a:r>
              <a:rPr lang="en-US" baseline="30000" dirty="0" smtClean="0"/>
              <a:t>th</a:t>
            </a:r>
            <a:r>
              <a:rPr lang="en-US" dirty="0" smtClean="0"/>
              <a:t>, conjugation present subjunctive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create a present tense subjunctive for the 2</a:t>
            </a:r>
            <a:r>
              <a:rPr lang="en-US" baseline="30000" dirty="0" smtClean="0"/>
              <a:t>nd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, and 4</a:t>
            </a:r>
            <a:r>
              <a:rPr lang="en-US" baseline="30000" dirty="0" smtClean="0"/>
              <a:t>th</a:t>
            </a:r>
            <a:r>
              <a:rPr lang="en-US" dirty="0" smtClean="0"/>
              <a:t>, conjugation verbs, the same procedure is done which we did for 1</a:t>
            </a:r>
            <a:r>
              <a:rPr lang="en-US" baseline="30000" dirty="0" smtClean="0"/>
              <a:t>st</a:t>
            </a:r>
            <a:r>
              <a:rPr lang="en-US" dirty="0" smtClean="0"/>
              <a:t> conjugation. However, the only difference is that there is an “a” linking vowel.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, 4</a:t>
            </a:r>
            <a:r>
              <a:rPr lang="en-US" baseline="30000" dirty="0" smtClean="0"/>
              <a:t>th</a:t>
            </a:r>
            <a:r>
              <a:rPr lang="en-US" dirty="0" smtClean="0"/>
              <a:t> present tense subjunctives (pg. 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audio, </a:t>
            </a:r>
            <a:r>
              <a:rPr lang="en-US" dirty="0" err="1" smtClean="0"/>
              <a:t>audire</a:t>
            </a:r>
            <a:r>
              <a:rPr lang="en-US" dirty="0" smtClean="0"/>
              <a:t>, </a:t>
            </a:r>
            <a:r>
              <a:rPr lang="en-US" dirty="0" err="1" smtClean="0"/>
              <a:t>audivi</a:t>
            </a:r>
            <a:r>
              <a:rPr lang="en-US" dirty="0" smtClean="0"/>
              <a:t>, </a:t>
            </a:r>
            <a:r>
              <a:rPr lang="en-US" dirty="0" err="1" smtClean="0"/>
              <a:t>auditum</a:t>
            </a:r>
            <a:r>
              <a:rPr lang="en-US" dirty="0" smtClean="0"/>
              <a:t>- to listen/hear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Singular			Plural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1st		</a:t>
            </a:r>
            <a:r>
              <a:rPr lang="en-US" dirty="0" err="1" smtClean="0"/>
              <a:t>audi</a:t>
            </a:r>
            <a:r>
              <a:rPr lang="en-US" b="1" dirty="0" err="1" smtClean="0"/>
              <a:t>a</a:t>
            </a:r>
            <a:r>
              <a:rPr lang="en-US" dirty="0" err="1" smtClean="0"/>
              <a:t>m</a:t>
            </a:r>
            <a:r>
              <a:rPr lang="en-US" dirty="0" smtClean="0"/>
              <a:t>				</a:t>
            </a:r>
            <a:r>
              <a:rPr lang="en-US" dirty="0" err="1" smtClean="0"/>
              <a:t>audi</a:t>
            </a:r>
            <a:r>
              <a:rPr lang="en-US" b="1" dirty="0" err="1" smtClean="0"/>
              <a:t>a</a:t>
            </a:r>
            <a:r>
              <a:rPr lang="en-US" dirty="0" err="1" smtClean="0"/>
              <a:t>mus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		</a:t>
            </a:r>
            <a:r>
              <a:rPr lang="en-US" dirty="0" err="1" smtClean="0"/>
              <a:t>audi</a:t>
            </a:r>
            <a:r>
              <a:rPr lang="en-US" b="1" dirty="0" err="1" smtClean="0"/>
              <a:t>a</a:t>
            </a:r>
            <a:r>
              <a:rPr lang="en-US" dirty="0" err="1" smtClean="0"/>
              <a:t>s</a:t>
            </a:r>
            <a:r>
              <a:rPr lang="en-US" dirty="0" smtClean="0"/>
              <a:t>				</a:t>
            </a:r>
            <a:r>
              <a:rPr lang="en-US" dirty="0" err="1" smtClean="0"/>
              <a:t>audi</a:t>
            </a:r>
            <a:r>
              <a:rPr lang="en-US" b="1" dirty="0" err="1" smtClean="0"/>
              <a:t>a</a:t>
            </a:r>
            <a:r>
              <a:rPr lang="en-US" dirty="0" err="1" smtClean="0"/>
              <a:t>tis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		</a:t>
            </a:r>
            <a:r>
              <a:rPr lang="en-US" dirty="0" err="1" smtClean="0"/>
              <a:t>audi</a:t>
            </a:r>
            <a:r>
              <a:rPr lang="en-US" b="1" dirty="0" err="1" smtClean="0"/>
              <a:t>a</a:t>
            </a:r>
            <a:r>
              <a:rPr lang="en-US" dirty="0" err="1" smtClean="0"/>
              <a:t>t</a:t>
            </a:r>
            <a:r>
              <a:rPr lang="en-US" dirty="0" smtClean="0"/>
              <a:t>				</a:t>
            </a:r>
            <a:r>
              <a:rPr lang="en-US" dirty="0" err="1" smtClean="0"/>
              <a:t>audi</a:t>
            </a:r>
            <a:r>
              <a:rPr lang="en-US" b="1" dirty="0" err="1" smtClean="0"/>
              <a:t>a</a:t>
            </a:r>
            <a:r>
              <a:rPr lang="en-US" dirty="0" err="1" smtClean="0"/>
              <a:t>nt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, 4</a:t>
            </a:r>
            <a:r>
              <a:rPr lang="en-US" baseline="30000" dirty="0" smtClean="0"/>
              <a:t>th</a:t>
            </a:r>
            <a:r>
              <a:rPr lang="en-US" dirty="0" smtClean="0"/>
              <a:t> present tense subjunctives (pg. 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audio, </a:t>
            </a:r>
            <a:r>
              <a:rPr lang="en-US" dirty="0" err="1" smtClean="0"/>
              <a:t>audire</a:t>
            </a:r>
            <a:r>
              <a:rPr lang="en-US" dirty="0" smtClean="0"/>
              <a:t>, </a:t>
            </a:r>
            <a:r>
              <a:rPr lang="en-US" dirty="0" err="1" smtClean="0"/>
              <a:t>audivi</a:t>
            </a:r>
            <a:r>
              <a:rPr lang="en-US" dirty="0" smtClean="0"/>
              <a:t>, </a:t>
            </a:r>
            <a:r>
              <a:rPr lang="en-US" dirty="0" err="1" smtClean="0"/>
              <a:t>auditum</a:t>
            </a:r>
            <a:r>
              <a:rPr lang="en-US" dirty="0" smtClean="0"/>
              <a:t>- to listen/hear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Singular			Plural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1st		</a:t>
            </a:r>
            <a:r>
              <a:rPr lang="en-US" dirty="0" err="1" smtClean="0"/>
              <a:t>audi</a:t>
            </a:r>
            <a:r>
              <a:rPr lang="en-US" b="1" dirty="0" err="1" smtClean="0"/>
              <a:t>a</a:t>
            </a:r>
            <a:r>
              <a:rPr lang="en-US" dirty="0" err="1" smtClean="0"/>
              <a:t>r</a:t>
            </a:r>
            <a:r>
              <a:rPr lang="en-US" dirty="0" smtClean="0"/>
              <a:t>    			</a:t>
            </a:r>
            <a:r>
              <a:rPr lang="en-US" dirty="0" err="1" smtClean="0"/>
              <a:t>audi</a:t>
            </a:r>
            <a:r>
              <a:rPr lang="en-US" b="1" dirty="0" err="1" smtClean="0"/>
              <a:t>a</a:t>
            </a:r>
            <a:r>
              <a:rPr lang="en-US" dirty="0" err="1" smtClean="0"/>
              <a:t>mur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		</a:t>
            </a:r>
            <a:r>
              <a:rPr lang="en-US" dirty="0" err="1" smtClean="0"/>
              <a:t>audi</a:t>
            </a:r>
            <a:r>
              <a:rPr lang="en-US" b="1" dirty="0" err="1" smtClean="0"/>
              <a:t>a</a:t>
            </a:r>
            <a:r>
              <a:rPr lang="en-US" dirty="0" err="1" smtClean="0"/>
              <a:t>ris</a:t>
            </a:r>
            <a:r>
              <a:rPr lang="en-US" dirty="0" smtClean="0"/>
              <a:t>			</a:t>
            </a:r>
            <a:r>
              <a:rPr lang="en-US" dirty="0" err="1" smtClean="0"/>
              <a:t>audi</a:t>
            </a:r>
            <a:r>
              <a:rPr lang="en-US" b="1" dirty="0" err="1" smtClean="0"/>
              <a:t>a</a:t>
            </a:r>
            <a:r>
              <a:rPr lang="en-US" dirty="0" err="1" smtClean="0"/>
              <a:t>mini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		</a:t>
            </a:r>
            <a:r>
              <a:rPr lang="en-US" dirty="0" err="1" smtClean="0"/>
              <a:t>audi</a:t>
            </a:r>
            <a:r>
              <a:rPr lang="en-US" b="1" dirty="0" err="1" smtClean="0"/>
              <a:t>a</a:t>
            </a:r>
            <a:r>
              <a:rPr lang="en-US" dirty="0" err="1" smtClean="0"/>
              <a:t>tur</a:t>
            </a:r>
            <a:r>
              <a:rPr lang="en-US" dirty="0" smtClean="0"/>
              <a:t>			</a:t>
            </a:r>
            <a:r>
              <a:rPr lang="en-US" dirty="0" err="1" smtClean="0"/>
              <a:t>audi</a:t>
            </a:r>
            <a:r>
              <a:rPr lang="en-US" b="1" dirty="0" err="1" smtClean="0"/>
              <a:t>a</a:t>
            </a:r>
            <a:r>
              <a:rPr lang="en-US" dirty="0" err="1" smtClean="0"/>
              <a:t>ntur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Ablative of Place Where (pg. 26)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ablative case can be used with the preposition “in” to express “place where”</a:t>
            </a:r>
          </a:p>
          <a:p>
            <a:endParaRPr lang="en-US" dirty="0" smtClean="0"/>
          </a:p>
          <a:p>
            <a:r>
              <a:rPr lang="en-US" dirty="0" smtClean="0"/>
              <a:t>E.g. 		Vivo in </a:t>
            </a:r>
            <a:r>
              <a:rPr lang="en-US" dirty="0" err="1" smtClean="0"/>
              <a:t>pulchra</a:t>
            </a:r>
            <a:r>
              <a:rPr lang="en-US" dirty="0" smtClean="0"/>
              <a:t> terra.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Locative (pg. 26)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locative</a:t>
            </a:r>
            <a:r>
              <a:rPr lang="en-US" dirty="0" smtClean="0"/>
              <a:t> case is similar to the </a:t>
            </a:r>
            <a:r>
              <a:rPr lang="en-US" b="1" dirty="0" smtClean="0"/>
              <a:t>ablative of place where</a:t>
            </a:r>
            <a:r>
              <a:rPr lang="en-US" dirty="0" smtClean="0"/>
              <a:t> but is used with the names of </a:t>
            </a:r>
            <a:r>
              <a:rPr lang="en-US" b="1" dirty="0" smtClean="0"/>
              <a:t>cities, towns, and small islands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locative endings for the 1</a:t>
            </a:r>
            <a:r>
              <a:rPr lang="en-US" baseline="30000" dirty="0" smtClean="0"/>
              <a:t>st</a:t>
            </a:r>
            <a:r>
              <a:rPr lang="en-US" dirty="0" smtClean="0"/>
              <a:t> declension is –</a:t>
            </a:r>
            <a:r>
              <a:rPr lang="en-US" dirty="0" err="1" smtClean="0"/>
              <a:t>ae</a:t>
            </a:r>
            <a:endParaRPr lang="en-US" dirty="0" smtClean="0"/>
          </a:p>
          <a:p>
            <a:r>
              <a:rPr lang="en-US" dirty="0" smtClean="0"/>
              <a:t>The locative endings for 2</a:t>
            </a:r>
            <a:r>
              <a:rPr lang="en-US" baseline="30000" dirty="0" smtClean="0"/>
              <a:t>nd</a:t>
            </a:r>
            <a:r>
              <a:rPr lang="en-US" dirty="0" smtClean="0"/>
              <a:t> declension is –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locative looks exactly like the ablative in the 3</a:t>
            </a:r>
            <a:r>
              <a:rPr lang="en-US" baseline="30000" dirty="0" smtClean="0"/>
              <a:t>rd</a:t>
            </a:r>
            <a:r>
              <a:rPr lang="en-US" dirty="0" smtClean="0"/>
              <a:t> declension singular and in 1</a:t>
            </a:r>
            <a:r>
              <a:rPr lang="en-US" baseline="30000" dirty="0" smtClean="0"/>
              <a:t>st</a:t>
            </a:r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declension plurals.</a:t>
            </a:r>
          </a:p>
          <a:p>
            <a:pPr lvl="1"/>
            <a:r>
              <a:rPr lang="en-US" dirty="0" smtClean="0"/>
              <a:t>E.g.	Vivo </a:t>
            </a:r>
            <a:r>
              <a:rPr lang="en-US" dirty="0" err="1" smtClean="0"/>
              <a:t>Romae</a:t>
            </a:r>
            <a:r>
              <a:rPr lang="en-US" dirty="0" smtClean="0"/>
              <a:t>. “I live in Rome”</a:t>
            </a:r>
          </a:p>
          <a:p>
            <a:pPr lvl="1"/>
            <a:r>
              <a:rPr lang="en-US" dirty="0" smtClean="0"/>
              <a:t>E.g.	Hannibal </a:t>
            </a:r>
            <a:r>
              <a:rPr lang="en-US" dirty="0" err="1" smtClean="0"/>
              <a:t>vivebat</a:t>
            </a:r>
            <a:r>
              <a:rPr lang="en-US" dirty="0" smtClean="0"/>
              <a:t> </a:t>
            </a:r>
            <a:r>
              <a:rPr lang="en-US" dirty="0" err="1" smtClean="0"/>
              <a:t>Carthagine</a:t>
            </a:r>
            <a:r>
              <a:rPr lang="en-US" dirty="0" smtClean="0"/>
              <a:t> “Hannibal lived in Carthage”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Accusative of Place to Which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have learned that Latin uses </a:t>
            </a:r>
            <a:r>
              <a:rPr lang="en-US" b="1" dirty="0" smtClean="0"/>
              <a:t>in </a:t>
            </a:r>
            <a:r>
              <a:rPr lang="en-US" dirty="0" smtClean="0"/>
              <a:t>or </a:t>
            </a:r>
            <a:r>
              <a:rPr lang="en-US" b="1" dirty="0" smtClean="0"/>
              <a:t>ad </a:t>
            </a:r>
            <a:r>
              <a:rPr lang="en-US" dirty="0" smtClean="0"/>
              <a:t> with the accusative to express “place to which”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Accusative of Place to Which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However, “place to which” with the names of </a:t>
            </a:r>
            <a:r>
              <a:rPr lang="en-US" b="1" dirty="0" smtClean="0"/>
              <a:t>cities, towns, and small islands</a:t>
            </a:r>
            <a:r>
              <a:rPr lang="en-US" dirty="0" smtClean="0"/>
              <a:t> is expressed with the simple accusative without a Latin preposition.</a:t>
            </a:r>
          </a:p>
          <a:p>
            <a:endParaRPr lang="en-US" dirty="0" smtClean="0"/>
          </a:p>
          <a:p>
            <a:r>
              <a:rPr lang="en-US" dirty="0" smtClean="0"/>
              <a:t>E.g. 		</a:t>
            </a:r>
            <a:r>
              <a:rPr lang="en-US" dirty="0" err="1" smtClean="0"/>
              <a:t>Milites</a:t>
            </a:r>
            <a:r>
              <a:rPr lang="en-US" dirty="0" smtClean="0"/>
              <a:t> </a:t>
            </a:r>
            <a:r>
              <a:rPr lang="en-US" dirty="0" err="1" smtClean="0"/>
              <a:t>Romam</a:t>
            </a:r>
            <a:r>
              <a:rPr lang="en-US" dirty="0" smtClean="0"/>
              <a:t>, </a:t>
            </a:r>
            <a:r>
              <a:rPr lang="en-US" dirty="0" err="1" smtClean="0"/>
              <a:t>Aquisgranum</a:t>
            </a:r>
            <a:r>
              <a:rPr lang="en-US" dirty="0" smtClean="0"/>
              <a:t>, </a:t>
            </a:r>
            <a:r>
              <a:rPr lang="en-US" dirty="0" err="1" smtClean="0"/>
              <a:t>Athenas</a:t>
            </a:r>
            <a:r>
              <a:rPr lang="en-US" dirty="0" smtClean="0"/>
              <a:t>, </a:t>
            </a:r>
            <a:r>
              <a:rPr lang="en-US" dirty="0" err="1" smtClean="0"/>
              <a:t>Carthaginem</a:t>
            </a:r>
            <a:r>
              <a:rPr lang="en-US" dirty="0" smtClean="0"/>
              <a:t> </a:t>
            </a:r>
            <a:r>
              <a:rPr lang="en-US" dirty="0" err="1" smtClean="0"/>
              <a:t>duco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pPr lvl="1">
              <a:buNone/>
            </a:pPr>
            <a:r>
              <a:rPr lang="en-US" dirty="0" smtClean="0"/>
              <a:t>		“ I lead soldiers to Rome, Aachen, Athens, and Carthage.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</TotalTime>
  <Words>393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Chapter 2 </vt:lpstr>
      <vt:lpstr>1st conjugation present subjective active/passive</vt:lpstr>
      <vt:lpstr>2nd, 3rd, and 4th, conjugation present subjunctive</vt:lpstr>
      <vt:lpstr>2nd, 3rd, 4th present tense subjunctives (pg. 22)</vt:lpstr>
      <vt:lpstr>2nd, 3rd, 4th present tense subjunctives (pg. 22)</vt:lpstr>
      <vt:lpstr>Ablative of Place Where (pg. 26)</vt:lpstr>
      <vt:lpstr>Locative (pg. 26)</vt:lpstr>
      <vt:lpstr>Accusative of Place to Which</vt:lpstr>
      <vt:lpstr>Accusative of Place to Which</vt:lpstr>
      <vt:lpstr>Vocabulary to Learn (pg. 24)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vcs</dc:creator>
  <cp:lastModifiedBy>vcs</cp:lastModifiedBy>
  <cp:revision>3</cp:revision>
  <dcterms:created xsi:type="dcterms:W3CDTF">2012-09-25T22:16:33Z</dcterms:created>
  <dcterms:modified xsi:type="dcterms:W3CDTF">2012-09-26T16:59:03Z</dcterms:modified>
</cp:coreProperties>
</file>