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0" r:id="rId8"/>
    <p:sldId id="261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DAAC-C0BD-4C87-AE49-A68442CA9E0A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25A0-75CE-469C-AF1C-515C7FDD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Malum</a:t>
            </a:r>
            <a:r>
              <a:rPr lang="en-US" dirty="0" smtClean="0"/>
              <a:t> per Die…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Apple a Day…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Atalanta</a:t>
            </a:r>
            <a:r>
              <a:rPr lang="en-US" dirty="0" smtClean="0"/>
              <a:t> and </a:t>
            </a:r>
            <a:r>
              <a:rPr lang="en-US" dirty="0" err="1" smtClean="0"/>
              <a:t>Hippomenes</a:t>
            </a:r>
            <a:endParaRPr lang="en-US" dirty="0"/>
          </a:p>
        </p:txBody>
      </p:sp>
      <p:pic>
        <p:nvPicPr>
          <p:cNvPr id="4" name="Content Placeholder 3" descr="Nicolas_Colombel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095545"/>
            <a:ext cx="5638800" cy="5762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ala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alantaHippomenesH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89481"/>
            <a:ext cx="9144000" cy="5316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Apples of the </a:t>
            </a:r>
            <a:r>
              <a:rPr lang="en-US" dirty="0" err="1" smtClean="0"/>
              <a:t>Hesperides</a:t>
            </a:r>
            <a:endParaRPr lang="en-US" dirty="0"/>
          </a:p>
        </p:txBody>
      </p:sp>
      <p:pic>
        <p:nvPicPr>
          <p:cNvPr id="4" name="Content Placeholder 3" descr="1990.14.02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45178"/>
            <a:ext cx="7924800" cy="5445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of Hercules’ 12 Labors</a:t>
            </a:r>
            <a:endParaRPr lang="en-US" dirty="0"/>
          </a:p>
        </p:txBody>
      </p:sp>
      <p:pic>
        <p:nvPicPr>
          <p:cNvPr id="4" name="Content Placeholder 3" descr="citrus03-732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59029"/>
            <a:ext cx="8686799" cy="5170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Hercules’ Labors…Why?</a:t>
            </a:r>
            <a:endParaRPr lang="en-US" dirty="0"/>
          </a:p>
        </p:txBody>
      </p:sp>
      <p:pic>
        <p:nvPicPr>
          <p:cNvPr id="4" name="Content Placeholder 3" descr="p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052434" cy="5334000"/>
          </a:xfrm>
        </p:spPr>
      </p:pic>
      <p:pic>
        <p:nvPicPr>
          <p:cNvPr id="5" name="Picture 4" descr="34_sn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6959" y="3581400"/>
            <a:ext cx="4847041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Eurystheus</a:t>
            </a:r>
            <a:r>
              <a:rPr lang="en-US" dirty="0" smtClean="0"/>
              <a:t>, King of Tiryns and Mycenae</a:t>
            </a:r>
            <a:endParaRPr lang="en-US" dirty="0"/>
          </a:p>
        </p:txBody>
      </p:sp>
      <p:pic>
        <p:nvPicPr>
          <p:cNvPr id="4" name="Content Placeholder 3" descr="Herakles_Kerberos_Eurystheus_Louvre_E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696200" cy="5156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Gardens of the </a:t>
            </a:r>
            <a:r>
              <a:rPr lang="en-US" dirty="0" err="1" smtClean="0"/>
              <a:t>Hesperides</a:t>
            </a:r>
            <a:r>
              <a:rPr lang="en-US" dirty="0" smtClean="0"/>
              <a:t>, Daughters of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for Hercules… Where are they?</a:t>
            </a:r>
          </a:p>
          <a:p>
            <a:r>
              <a:rPr lang="en-US" dirty="0" smtClean="0"/>
              <a:t>They are in the north which Hercules doesn't find out until later.  He travels the whole world looking for them. </a:t>
            </a:r>
            <a:endParaRPr lang="en-US" dirty="0" smtClean="0"/>
          </a:p>
          <a:p>
            <a:r>
              <a:rPr lang="en-US" dirty="0" smtClean="0"/>
              <a:t>The golden apples were a wedding gift from Hera to Zeus.</a:t>
            </a:r>
          </a:p>
          <a:p>
            <a:r>
              <a:rPr lang="en-US" dirty="0" smtClean="0"/>
              <a:t>The apples were guarded by the </a:t>
            </a:r>
            <a:r>
              <a:rPr lang="en-US" dirty="0" err="1" smtClean="0"/>
              <a:t>Hesperides</a:t>
            </a:r>
            <a:r>
              <a:rPr lang="en-US" dirty="0" smtClean="0"/>
              <a:t> (daughters of Atlas) </a:t>
            </a:r>
            <a:r>
              <a:rPr lang="en-US" dirty="0" smtClean="0"/>
              <a:t>and a three headed serpent named </a:t>
            </a:r>
            <a:r>
              <a:rPr lang="en-US" dirty="0" err="1" smtClean="0"/>
              <a:t>Ladon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he travels looking for the Gardens</a:t>
            </a:r>
            <a:r>
              <a:rPr lang="en-US" dirty="0" smtClean="0"/>
              <a:t>…</a:t>
            </a:r>
            <a:r>
              <a:rPr lang="en-US" dirty="0" err="1" smtClean="0"/>
              <a:t>Kyknos</a:t>
            </a:r>
            <a:r>
              <a:rPr lang="en-US" dirty="0" smtClean="0"/>
              <a:t> </a:t>
            </a:r>
            <a:r>
              <a:rPr lang="en-US" dirty="0" smtClean="0"/>
              <a:t>(son of Ares)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Fought was broken up by a lightning bolt.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991.10.06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6731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Illyria…</a:t>
            </a:r>
            <a:r>
              <a:rPr lang="en-US" dirty="0" err="1" smtClean="0"/>
              <a:t>Nereus</a:t>
            </a:r>
            <a:r>
              <a:rPr lang="en-US" dirty="0" smtClean="0"/>
              <a:t> who knows the location of the apples</a:t>
            </a:r>
            <a:endParaRPr lang="en-US" dirty="0"/>
          </a:p>
        </p:txBody>
      </p:sp>
      <p:pic>
        <p:nvPicPr>
          <p:cNvPr id="4" name="Content Placeholder 3" descr="P11.1Nere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9975" y="2924175"/>
            <a:ext cx="5534025" cy="3933825"/>
          </a:xfr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he fights Hercules, he changes his shape in order to escape his hold.  Squeezing tightly, Hercules does not let go and </a:t>
            </a:r>
            <a:r>
              <a:rPr lang="en-US" dirty="0" err="1" smtClean="0"/>
              <a:t>Nereus</a:t>
            </a:r>
            <a:r>
              <a:rPr lang="en-US" dirty="0" smtClean="0"/>
              <a:t>, the sea-god, is forced to tell the location of the Gardens of the </a:t>
            </a:r>
            <a:r>
              <a:rPr lang="en-US" dirty="0" err="1" smtClean="0"/>
              <a:t>Hesperides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 of </a:t>
            </a:r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  <a:endParaRPr lang="en-US" dirty="0"/>
          </a:p>
        </p:txBody>
      </p:sp>
      <p:pic>
        <p:nvPicPr>
          <p:cNvPr id="4" name="Content Placeholder 3" descr="Cornelis_Cornelisz._van_Haarlem_-_The_Wedding_of_Peleus_and_Thetis_(detail)_-_WGA05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467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to the Gardens…but…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Antaeus</a:t>
            </a:r>
            <a:r>
              <a:rPr lang="en-US" dirty="0" smtClean="0"/>
              <a:t> and </a:t>
            </a:r>
            <a:r>
              <a:rPr lang="en-US" dirty="0" err="1" smtClean="0"/>
              <a:t>Busiris</a:t>
            </a:r>
            <a:r>
              <a:rPr lang="en-US" dirty="0" smtClean="0"/>
              <a:t>, sons of Poseidon</a:t>
            </a:r>
            <a:endParaRPr lang="en-US" dirty="0"/>
          </a:p>
        </p:txBody>
      </p:sp>
      <p:pic>
        <p:nvPicPr>
          <p:cNvPr id="4" name="Picture 3" descr="1991.08.05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413000"/>
            <a:ext cx="67691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Prometheus on Mt. Caucasus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reward, he tells Hercules HOW to get the golden apples…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ometheus1-3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43" y="2737274"/>
            <a:ext cx="8084257" cy="412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Deception Atlas vs. Hercules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Prometheus: “You have to send Atlas to get them”. </a:t>
            </a:r>
            <a:endParaRPr lang="en-US" dirty="0"/>
          </a:p>
        </p:txBody>
      </p:sp>
      <p:pic>
        <p:nvPicPr>
          <p:cNvPr id="4" name="Picture 3" descr="Atlas_Hercules_MBA_L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3200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deceives Atlas</a:t>
            </a:r>
            <a:endParaRPr lang="en-US" dirty="0"/>
          </a:p>
        </p:txBody>
      </p:sp>
      <p:pic>
        <p:nvPicPr>
          <p:cNvPr id="4" name="Content Placeholder 3" descr="hercules&amp;at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94834"/>
            <a:ext cx="7620000" cy="5445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Eris (Discord)</a:t>
            </a:r>
            <a:endParaRPr lang="en-US" dirty="0"/>
          </a:p>
        </p:txBody>
      </p:sp>
      <p:pic>
        <p:nvPicPr>
          <p:cNvPr id="4" name="Content Placeholder 3" descr="Eris_Antikensammlung_Berlin_F1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06286"/>
            <a:ext cx="5181600" cy="5551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Lucida Sans Unicode"/>
                <a:cs typeface="Lucida Sans Unicode"/>
              </a:rPr>
              <a:t>καλλεστι</a:t>
            </a:r>
            <a:endParaRPr lang="en-US" dirty="0"/>
          </a:p>
        </p:txBody>
      </p:sp>
      <p:pic>
        <p:nvPicPr>
          <p:cNvPr id="4" name="Content Placeholder 3" descr="eris_discordia_by_ariyaunna-d6azqi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3302520" cy="5412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judgement of 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5" y="228600"/>
            <a:ext cx="9202428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ubens_-_Judgement_of_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80" y="152400"/>
            <a:ext cx="9049823" cy="6701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ancois-Xavier Fabre - The Judgement of Paris 1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90" y="0"/>
            <a:ext cx="9105214" cy="6832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in-art-2007-judgment-of-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39" y="685800"/>
            <a:ext cx="903293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Atalanta</a:t>
            </a:r>
            <a:r>
              <a:rPr lang="en-US" dirty="0" smtClean="0"/>
              <a:t> and </a:t>
            </a:r>
            <a:r>
              <a:rPr lang="en-US" dirty="0" err="1" smtClean="0"/>
              <a:t>Hippomenes</a:t>
            </a:r>
            <a:endParaRPr lang="en-US" dirty="0"/>
          </a:p>
        </p:txBody>
      </p:sp>
      <p:pic>
        <p:nvPicPr>
          <p:cNvPr id="4" name="Content Placeholder 3" descr="golden ap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11923"/>
            <a:ext cx="8534400" cy="5346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241</Words>
  <Application>Microsoft Office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Malum per Die…</vt:lpstr>
      <vt:lpstr>Wedding of Peleus and Thetis</vt:lpstr>
      <vt:lpstr>Eris (Discord)</vt:lpstr>
      <vt:lpstr>καλλεστι</vt:lpstr>
      <vt:lpstr>Slide 5</vt:lpstr>
      <vt:lpstr>Slide 6</vt:lpstr>
      <vt:lpstr>Slide 7</vt:lpstr>
      <vt:lpstr>Slide 8</vt:lpstr>
      <vt:lpstr>Atalanta and Hippomenes</vt:lpstr>
      <vt:lpstr>Atalanta and Hippomenes</vt:lpstr>
      <vt:lpstr>Slide 11</vt:lpstr>
      <vt:lpstr>Slide 12</vt:lpstr>
      <vt:lpstr>Golden Apples of the Hesperides</vt:lpstr>
      <vt:lpstr>11th of Hercules’ 12 Labors</vt:lpstr>
      <vt:lpstr>Hercules’ Labors…Why?</vt:lpstr>
      <vt:lpstr>Eurystheus, King of Tiryns and Mycenae</vt:lpstr>
      <vt:lpstr>Gardens of the Hesperides, Daughters of Atlas</vt:lpstr>
      <vt:lpstr>As he travels looking for the Gardens…Kyknos (son of Ares)</vt:lpstr>
      <vt:lpstr>In Illyria…Nereus who knows the location of the apples</vt:lpstr>
      <vt:lpstr>Now to the Gardens…but…</vt:lpstr>
      <vt:lpstr>Prometheus on Mt. Caucasus</vt:lpstr>
      <vt:lpstr>Deception Atlas vs. Hercules</vt:lpstr>
      <vt:lpstr>Hercules deceives Atlas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Malum per Die…</dc:title>
  <dc:creator>vcs</dc:creator>
  <cp:lastModifiedBy>vcs</cp:lastModifiedBy>
  <cp:revision>25</cp:revision>
  <dcterms:created xsi:type="dcterms:W3CDTF">2014-03-12T17:10:05Z</dcterms:created>
  <dcterms:modified xsi:type="dcterms:W3CDTF">2014-03-14T02:09:39Z</dcterms:modified>
</cp:coreProperties>
</file>