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1EC1E3-E54D-4E15-9B71-EC7753BA0576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8C5FCAE-8131-42B5-AE48-705B9D5006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conjugation</a:t>
            </a:r>
          </a:p>
          <a:p>
            <a:r>
              <a:rPr lang="en-US" dirty="0" smtClean="0"/>
              <a:t>Present tense- active/passive</a:t>
            </a:r>
          </a:p>
          <a:p>
            <a:r>
              <a:rPr lang="en-US" dirty="0" smtClean="0"/>
              <a:t>Sum and possum</a:t>
            </a:r>
          </a:p>
          <a:p>
            <a:r>
              <a:rPr lang="en-US" dirty="0" err="1" smtClean="0"/>
              <a:t>Volitive</a:t>
            </a:r>
            <a:r>
              <a:rPr lang="en-US" dirty="0" smtClean="0"/>
              <a:t> and </a:t>
            </a:r>
            <a:r>
              <a:rPr lang="en-US" dirty="0" err="1" smtClean="0"/>
              <a:t>Optative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of Sum (Present)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</a:t>
            </a:r>
            <a:r>
              <a:rPr lang="en-US" dirty="0" smtClean="0"/>
              <a:t>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            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baseline="30000" dirty="0" smtClean="0"/>
              <a:t>			 </a:t>
            </a:r>
            <a:r>
              <a:rPr lang="en-US" dirty="0" smtClean="0"/>
              <a:t> </a:t>
            </a:r>
            <a:r>
              <a:rPr lang="en-US" dirty="0" err="1" smtClean="0"/>
              <a:t>simus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             </a:t>
            </a:r>
            <a:r>
              <a:rPr lang="en-US" dirty="0" smtClean="0"/>
              <a:t>sis</a:t>
            </a:r>
            <a:r>
              <a:rPr lang="en-US" baseline="30000" dirty="0" smtClean="0"/>
              <a:t>			 </a:t>
            </a:r>
            <a:r>
              <a:rPr lang="en-US" dirty="0" smtClean="0"/>
              <a:t> 	</a:t>
            </a:r>
            <a:r>
              <a:rPr lang="en-US" dirty="0" smtClean="0"/>
              <a:t>  </a:t>
            </a:r>
            <a:r>
              <a:rPr lang="en-US" dirty="0" err="1" smtClean="0"/>
              <a:t>sitis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  </a:t>
            </a:r>
            <a:r>
              <a:rPr lang="en-US" dirty="0" smtClean="0"/>
              <a:t>sit</a:t>
            </a:r>
            <a:r>
              <a:rPr lang="en-US" dirty="0" smtClean="0"/>
              <a:t>			  	</a:t>
            </a:r>
            <a:r>
              <a:rPr lang="en-US" dirty="0" smtClean="0"/>
              <a:t>  </a:t>
            </a:r>
            <a:r>
              <a:rPr lang="en-US" dirty="0" err="1" smtClean="0"/>
              <a:t>sint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Subjunctive of Possum (Present)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</a:t>
            </a:r>
            <a:r>
              <a:rPr lang="en-US" dirty="0" smtClean="0"/>
              <a:t>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             </a:t>
            </a:r>
            <a:r>
              <a:rPr lang="en-US" dirty="0" err="1" smtClean="0"/>
              <a:t>possim</a:t>
            </a:r>
            <a:r>
              <a:rPr lang="en-US" dirty="0" smtClean="0"/>
              <a:t> </a:t>
            </a:r>
            <a:r>
              <a:rPr lang="en-US" baseline="30000" dirty="0" smtClean="0"/>
              <a:t>			 </a:t>
            </a:r>
            <a:r>
              <a:rPr lang="en-US" dirty="0" smtClean="0"/>
              <a:t> </a:t>
            </a:r>
            <a:r>
              <a:rPr lang="en-US" dirty="0" err="1" smtClean="0"/>
              <a:t>possimus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             </a:t>
            </a:r>
            <a:r>
              <a:rPr lang="en-US" dirty="0" err="1" smtClean="0"/>
              <a:t>possis</a:t>
            </a:r>
            <a:r>
              <a:rPr lang="en-US" baseline="30000" dirty="0" smtClean="0"/>
              <a:t>			 </a:t>
            </a:r>
            <a:r>
              <a:rPr lang="en-US" dirty="0" smtClean="0"/>
              <a:t> </a:t>
            </a:r>
            <a:r>
              <a:rPr lang="en-US" dirty="0" err="1" smtClean="0"/>
              <a:t>possitis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  </a:t>
            </a:r>
            <a:r>
              <a:rPr lang="en-US" dirty="0" err="1" smtClean="0"/>
              <a:t>possit</a:t>
            </a:r>
            <a:r>
              <a:rPr lang="en-US" dirty="0" smtClean="0"/>
              <a:t>			  </a:t>
            </a:r>
            <a:r>
              <a:rPr lang="en-US" dirty="0" err="1" smtClean="0"/>
              <a:t>possint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or Subjunctive???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Sis</a:t>
            </a:r>
          </a:p>
          <a:p>
            <a:r>
              <a:rPr lang="en-US" dirty="0" err="1" smtClean="0"/>
              <a:t>Sumus</a:t>
            </a:r>
            <a:endParaRPr lang="en-US" dirty="0" smtClean="0"/>
          </a:p>
          <a:p>
            <a:r>
              <a:rPr lang="en-US" dirty="0" err="1" smtClean="0"/>
              <a:t>Potest</a:t>
            </a:r>
            <a:endParaRPr lang="en-US" dirty="0" smtClean="0"/>
          </a:p>
          <a:p>
            <a:r>
              <a:rPr lang="en-US" dirty="0" err="1" smtClean="0"/>
              <a:t>Possitis</a:t>
            </a:r>
            <a:endParaRPr lang="en-US" dirty="0" smtClean="0"/>
          </a:p>
          <a:p>
            <a:r>
              <a:rPr lang="en-US" dirty="0" err="1" smtClean="0"/>
              <a:t>Sunt</a:t>
            </a:r>
            <a:endParaRPr lang="en-US" dirty="0" smtClean="0"/>
          </a:p>
          <a:p>
            <a:r>
              <a:rPr lang="en-US" dirty="0" err="1" smtClean="0"/>
              <a:t>Potest</a:t>
            </a:r>
            <a:endParaRPr lang="en-US" dirty="0" smtClean="0"/>
          </a:p>
          <a:p>
            <a:r>
              <a:rPr lang="en-US" dirty="0" err="1" smtClean="0"/>
              <a:t>Possit</a:t>
            </a:r>
            <a:endParaRPr lang="en-US" dirty="0" smtClean="0"/>
          </a:p>
          <a:p>
            <a:r>
              <a:rPr lang="en-US" dirty="0" err="1" smtClean="0"/>
              <a:t>Possim</a:t>
            </a:r>
            <a:endParaRPr lang="en-US" dirty="0" smtClean="0"/>
          </a:p>
          <a:p>
            <a:r>
              <a:rPr lang="en-US" dirty="0" err="1" smtClean="0"/>
              <a:t>Sint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things that must be known about each Latin verb in translation:</a:t>
            </a:r>
          </a:p>
          <a:p>
            <a:pPr lvl="1"/>
            <a:r>
              <a:rPr lang="en-US" dirty="0" smtClean="0"/>
              <a:t>Person (1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Number (sing./pl.)</a:t>
            </a:r>
          </a:p>
          <a:p>
            <a:pPr lvl="1"/>
            <a:r>
              <a:rPr lang="en-US" dirty="0" smtClean="0"/>
              <a:t>Tense (present, imperfect, future, perfect, pluperfect, future perfect)</a:t>
            </a:r>
          </a:p>
          <a:p>
            <a:pPr lvl="1"/>
            <a:r>
              <a:rPr lang="en-US" dirty="0" smtClean="0"/>
              <a:t>Voice (active/passive)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Mood (indicative, imperative, subjunctive)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</a:t>
            </a:r>
            <a:r>
              <a:rPr lang="en-US" sz="2600" dirty="0" smtClean="0"/>
              <a:t>general statements.</a:t>
            </a:r>
          </a:p>
          <a:p>
            <a:pPr lvl="1"/>
            <a:r>
              <a:rPr lang="en-US" dirty="0" smtClean="0"/>
              <a:t>E.g.	</a:t>
            </a:r>
            <a:r>
              <a:rPr lang="en-US" dirty="0" err="1" smtClean="0"/>
              <a:t>N</a:t>
            </a:r>
            <a:r>
              <a:rPr lang="en-US" dirty="0" err="1" smtClean="0">
                <a:cs typeface="Lucida Sans Unicode"/>
              </a:rPr>
              <a:t>ē</a:t>
            </a:r>
            <a:r>
              <a:rPr lang="en-US" dirty="0" err="1" smtClean="0"/>
              <a:t>m</a:t>
            </a:r>
            <a:r>
              <a:rPr lang="en-US" dirty="0" err="1" smtClean="0">
                <a:cs typeface="Lucida Sans Unicode"/>
              </a:rPr>
              <a:t>ō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>
                <a:cs typeface="Lucida Sans Unicode"/>
              </a:rPr>
              <a:t>ē</a:t>
            </a:r>
            <a:r>
              <a:rPr lang="en-US" dirty="0" smtClean="0"/>
              <a:t> </a:t>
            </a:r>
            <a:r>
              <a:rPr lang="en-US" dirty="0" err="1" smtClean="0"/>
              <a:t>imp</a:t>
            </a:r>
            <a:r>
              <a:rPr lang="en-US" dirty="0" err="1" smtClean="0">
                <a:cs typeface="Lucida Sans Unicode"/>
              </a:rPr>
              <a:t>ū</a:t>
            </a:r>
            <a:r>
              <a:rPr lang="en-US" dirty="0" err="1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lacessit</a:t>
            </a:r>
            <a:r>
              <a:rPr lang="en-US" dirty="0" smtClean="0"/>
              <a:t>.</a:t>
            </a:r>
          </a:p>
          <a:p>
            <a:pPr lvl="2"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		Nobody provokes me with impunity.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direct commands and orders.</a:t>
            </a:r>
          </a:p>
          <a:p>
            <a:pPr lvl="1"/>
            <a:r>
              <a:rPr lang="en-US" dirty="0" smtClean="0"/>
              <a:t>E.g. 	</a:t>
            </a:r>
            <a:r>
              <a:rPr lang="en-US" dirty="0" err="1" smtClean="0"/>
              <a:t>Labor</a:t>
            </a:r>
            <a:r>
              <a:rPr lang="en-US" dirty="0" err="1" smtClean="0">
                <a:latin typeface="Lucida Sans Unicode"/>
                <a:cs typeface="Lucida Sans Unicode"/>
              </a:rPr>
              <a:t>ā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Serv</a:t>
            </a:r>
            <a:r>
              <a:rPr lang="en-US" dirty="0" err="1" smtClean="0">
                <a:latin typeface="Lucida Sans Unicode"/>
                <a:cs typeface="Lucida Sans Unicode"/>
              </a:rPr>
              <a:t>ī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Work, Slaves!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expressing hopes, wishes, desires, abstract thoughts, opinions which are not the authors, and certain grammatical constructions.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Tense Subjunctive for 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verbs a 1</a:t>
            </a:r>
            <a:r>
              <a:rPr lang="en-US" baseline="30000" dirty="0" smtClean="0"/>
              <a:t>st</a:t>
            </a:r>
            <a:r>
              <a:rPr lang="en-US" dirty="0" smtClean="0"/>
              <a:t> conjugation verb is all a matter of changing the verb’s linking vowel from an “a” to an ____________.</a:t>
            </a:r>
          </a:p>
          <a:p>
            <a:pPr lvl="1"/>
            <a:r>
              <a:rPr lang="en-US" dirty="0" smtClean="0"/>
              <a:t>“e”</a:t>
            </a:r>
          </a:p>
          <a:p>
            <a:pPr lvl="1"/>
            <a:r>
              <a:rPr lang="en-US" dirty="0" smtClean="0"/>
              <a:t>E.g.</a:t>
            </a:r>
          </a:p>
          <a:p>
            <a:pPr lvl="2"/>
            <a:r>
              <a:rPr lang="en-US" dirty="0" err="1" smtClean="0"/>
              <a:t>Am</a:t>
            </a:r>
            <a:r>
              <a:rPr lang="en-US" dirty="0" err="1" smtClean="0">
                <a:solidFill>
                  <a:srgbClr val="FFFF00"/>
                </a:solidFill>
              </a:rPr>
              <a:t>a</a:t>
            </a:r>
            <a:r>
              <a:rPr lang="en-US" dirty="0" err="1" smtClean="0"/>
              <a:t>t</a:t>
            </a:r>
            <a:r>
              <a:rPr lang="en-US" dirty="0" smtClean="0"/>
              <a:t> = indicative</a:t>
            </a:r>
          </a:p>
          <a:p>
            <a:pPr lvl="2"/>
            <a:r>
              <a:rPr lang="en-US" dirty="0" err="1" smtClean="0"/>
              <a:t>Am</a:t>
            </a:r>
            <a:r>
              <a:rPr lang="en-US" dirty="0" err="1" smtClean="0">
                <a:solidFill>
                  <a:srgbClr val="FFFF00"/>
                </a:solidFill>
              </a:rPr>
              <a:t>e</a:t>
            </a:r>
            <a:r>
              <a:rPr lang="en-US" dirty="0" err="1" smtClean="0"/>
              <a:t>t</a:t>
            </a:r>
            <a:r>
              <a:rPr lang="en-US" dirty="0" smtClean="0"/>
              <a:t> = </a:t>
            </a:r>
            <a:r>
              <a:rPr lang="en-US" dirty="0" err="1" smtClean="0"/>
              <a:t>subunctive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Endings (active)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Singular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                  m </a:t>
            </a:r>
            <a:r>
              <a:rPr lang="en-US" baseline="30000" dirty="0" smtClean="0"/>
              <a:t>			 </a:t>
            </a:r>
            <a:r>
              <a:rPr lang="en-US" dirty="0" smtClean="0"/>
              <a:t>   </a:t>
            </a:r>
            <a:r>
              <a:rPr lang="en-US" dirty="0" err="1" smtClean="0"/>
              <a:t>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                   s</a:t>
            </a:r>
            <a:r>
              <a:rPr lang="en-US" baseline="30000" dirty="0" smtClean="0"/>
              <a:t>			</a:t>
            </a:r>
            <a:r>
              <a:rPr lang="en-US" baseline="30000" dirty="0" smtClean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         t			     </a:t>
            </a:r>
            <a:r>
              <a:rPr lang="en-US" dirty="0" err="1" smtClean="0"/>
              <a:t>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Subjunctive Endings (passive)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Singular</a:t>
            </a:r>
            <a:r>
              <a:rPr lang="en-US" dirty="0" smtClean="0"/>
              <a:t>			Plural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                   </a:t>
            </a:r>
            <a:r>
              <a:rPr lang="en-US" dirty="0" smtClean="0"/>
              <a:t>r </a:t>
            </a:r>
            <a:r>
              <a:rPr lang="en-US" baseline="30000" dirty="0" smtClean="0"/>
              <a:t>			 </a:t>
            </a:r>
            <a:r>
              <a:rPr lang="en-US" dirty="0" smtClean="0"/>
              <a:t>   </a:t>
            </a:r>
            <a:r>
              <a:rPr lang="en-US" dirty="0" err="1" smtClean="0"/>
              <a:t>mur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                  </a:t>
            </a:r>
            <a:r>
              <a:rPr lang="en-US" dirty="0" err="1" smtClean="0"/>
              <a:t>ris</a:t>
            </a:r>
            <a:r>
              <a:rPr lang="en-US" baseline="30000" dirty="0" smtClean="0"/>
              <a:t>			 </a:t>
            </a:r>
            <a:r>
              <a:rPr lang="en-US" dirty="0" smtClean="0"/>
              <a:t>    </a:t>
            </a:r>
            <a:r>
              <a:rPr lang="en-US" dirty="0" smtClean="0"/>
              <a:t>mini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		        </a:t>
            </a:r>
            <a:r>
              <a:rPr lang="en-US" dirty="0" err="1" smtClean="0"/>
              <a:t>tur</a:t>
            </a:r>
            <a:r>
              <a:rPr lang="en-US" dirty="0" smtClean="0"/>
              <a:t>			     </a:t>
            </a:r>
            <a:r>
              <a:rPr lang="en-US" dirty="0" err="1" smtClean="0"/>
              <a:t>ntur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 Indicative or Subjunctive???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Occupet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Pugnamus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Habemus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Temptemini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Narrant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Cogitamur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Servem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Devastentur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Debetis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207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SUBJUNCTIVE MOOD</vt:lpstr>
      <vt:lpstr>Subjunctive Mood</vt:lpstr>
      <vt:lpstr>Indicative Mood</vt:lpstr>
      <vt:lpstr>Imperative Mood</vt:lpstr>
      <vt:lpstr>Subjunctive Mood</vt:lpstr>
      <vt:lpstr>Present Tense Subjunctive for 1st conjugation verbs</vt:lpstr>
      <vt:lpstr>Subjunctive Endings (active)</vt:lpstr>
      <vt:lpstr>Subjunctive Endings (passive)</vt:lpstr>
      <vt:lpstr>Present Indicative or Subjunctive???</vt:lpstr>
      <vt:lpstr>Subjunctive of Sum (Present)</vt:lpstr>
      <vt:lpstr>Subjunctive of Possum (Present)</vt:lpstr>
      <vt:lpstr>Indicative or Subjunctive???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SUBJUNCTIVE MOOD</dc:title>
  <dc:creator>vcs</dc:creator>
  <cp:lastModifiedBy>vcs</cp:lastModifiedBy>
  <cp:revision>13</cp:revision>
  <dcterms:created xsi:type="dcterms:W3CDTF">2015-01-18T20:24:50Z</dcterms:created>
  <dcterms:modified xsi:type="dcterms:W3CDTF">2015-01-18T21:03:26Z</dcterms:modified>
</cp:coreProperties>
</file>