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8" r:id="rId5"/>
    <p:sldId id="259" r:id="rId6"/>
    <p:sldId id="265" r:id="rId7"/>
    <p:sldId id="260" r:id="rId8"/>
    <p:sldId id="261" r:id="rId9"/>
    <p:sldId id="266" r:id="rId10"/>
    <p:sldId id="267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3C94-72CF-4A29-BF2A-0773C23D6F0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6C00-3144-4F24-AF16-64C45B16F4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Theseus</a:t>
            </a:r>
            <a:r>
              <a:rPr lang="en-US" dirty="0" smtClean="0"/>
              <a:t> and the Minotaur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035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chus-and-ariadne-1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877385" cy="6858000"/>
          </a:xfrm>
        </p:spPr>
      </p:pic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tian_Bacchus_and_Ariad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620000" cy="6400299"/>
          </a:xfrm>
        </p:spPr>
      </p:pic>
    </p:spTree>
  </p:cSld>
  <p:clrMapOvr>
    <a:masterClrMapping/>
  </p:clrMapOvr>
  <p:transition advTm="105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iadne4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730116" cy="6111081"/>
          </a:xfrm>
        </p:spPr>
      </p:pic>
    </p:spTree>
  </p:cSld>
  <p:clrMapOvr>
    <a:masterClrMapping/>
  </p:clrMapOvr>
  <p:transition advTm="1074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iadne-giving-some-thread-to-theseus-to-leave-labyrinth-pelagius-palagi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308" cy="6834981"/>
          </a:xfrm>
        </p:spPr>
      </p:pic>
    </p:spTree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edalus-and-ica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543799" cy="6510154"/>
          </a:xfrm>
        </p:spPr>
      </p:pic>
    </p:spTree>
  </p:cSld>
  <p:clrMapOvr>
    <a:masterClrMapping/>
  </p:clrMapOvr>
  <p:transition advTm="106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49637346_Bruegel,_Pieter_de_Oude_-_De_val_van_icarus_-_hi_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81000"/>
            <a:ext cx="9148370" cy="6504272"/>
          </a:xfrm>
        </p:spPr>
      </p:pic>
    </p:spTree>
  </p:cSld>
  <p:clrMapOvr>
    <a:masterClrMapping/>
  </p:clrMapOvr>
  <p:transition advTm="1060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edalus_ica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60854"/>
            <a:ext cx="5334000" cy="6797146"/>
          </a:xfrm>
        </p:spPr>
      </p:pic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mpeii_-_Casa_dei_Vettii_-_Pasiph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2838"/>
            <a:ext cx="6172200" cy="6732620"/>
          </a:xfrm>
        </p:spPr>
      </p:pic>
    </p:spTree>
  </p:cSld>
  <p:clrMapOvr>
    <a:masterClrMapping/>
  </p:clrMapOvr>
  <p:transition advTm="1054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0047ba968f90edaf00f14aea5821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432"/>
            <a:ext cx="4648200" cy="6711304"/>
          </a:xfrm>
        </p:spPr>
      </p:pic>
    </p:spTree>
  </p:cSld>
  <p:clrMapOvr>
    <a:masterClrMapping/>
  </p:clrMapOvr>
  <p:transition advTm="1015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Players/Places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King </a:t>
            </a:r>
            <a:r>
              <a:rPr lang="en-US" dirty="0" err="1" smtClean="0"/>
              <a:t>Minos</a:t>
            </a:r>
            <a:endParaRPr lang="en-US" dirty="0" smtClean="0"/>
          </a:p>
          <a:p>
            <a:r>
              <a:rPr lang="en-US" dirty="0" smtClean="0"/>
              <a:t>Pasiphae</a:t>
            </a:r>
          </a:p>
          <a:p>
            <a:r>
              <a:rPr lang="en-US" dirty="0" err="1" smtClean="0"/>
              <a:t>Ariadne</a:t>
            </a:r>
            <a:endParaRPr lang="en-US" dirty="0" smtClean="0"/>
          </a:p>
          <a:p>
            <a:r>
              <a:rPr lang="en-US" dirty="0" err="1" smtClean="0"/>
              <a:t>Daedalus</a:t>
            </a:r>
            <a:endParaRPr lang="en-US" dirty="0" smtClean="0"/>
          </a:p>
          <a:p>
            <a:r>
              <a:rPr lang="en-US" dirty="0" err="1" smtClean="0"/>
              <a:t>Icarus</a:t>
            </a:r>
            <a:endParaRPr lang="en-US" dirty="0" smtClean="0"/>
          </a:p>
          <a:p>
            <a:r>
              <a:rPr lang="en-US" dirty="0" err="1" smtClean="0"/>
              <a:t>Theseus</a:t>
            </a:r>
            <a:endParaRPr lang="en-US" dirty="0" smtClean="0"/>
          </a:p>
          <a:p>
            <a:r>
              <a:rPr lang="en-US" dirty="0" smtClean="0"/>
              <a:t>Poseidon</a:t>
            </a:r>
          </a:p>
          <a:p>
            <a:r>
              <a:rPr lang="en-US" dirty="0" smtClean="0"/>
              <a:t>Bacchus</a:t>
            </a:r>
          </a:p>
          <a:p>
            <a:r>
              <a:rPr lang="en-US" dirty="0" err="1" smtClean="0"/>
              <a:t>Androgeus</a:t>
            </a:r>
            <a:endParaRPr lang="en-US" dirty="0" smtClean="0"/>
          </a:p>
          <a:p>
            <a:r>
              <a:rPr lang="en-US" dirty="0" err="1" smtClean="0"/>
              <a:t>Pallantides</a:t>
            </a:r>
            <a:endParaRPr lang="en-US" dirty="0" smtClean="0"/>
          </a:p>
          <a:p>
            <a:r>
              <a:rPr lang="en-US" dirty="0" smtClean="0"/>
              <a:t>King </a:t>
            </a:r>
            <a:r>
              <a:rPr lang="en-US" dirty="0" err="1" smtClean="0"/>
              <a:t>Aegeus</a:t>
            </a:r>
            <a:endParaRPr lang="en-US" dirty="0" smtClean="0"/>
          </a:p>
          <a:p>
            <a:r>
              <a:rPr lang="en-US" dirty="0" smtClean="0"/>
              <a:t>Phaedra</a:t>
            </a:r>
          </a:p>
          <a:p>
            <a:r>
              <a:rPr lang="en-US" dirty="0" smtClean="0"/>
              <a:t>Cape </a:t>
            </a:r>
            <a:r>
              <a:rPr lang="en-US" dirty="0" err="1" smtClean="0"/>
              <a:t>Sounion</a:t>
            </a:r>
            <a:endParaRPr lang="en-US" dirty="0" smtClean="0"/>
          </a:p>
          <a:p>
            <a:r>
              <a:rPr lang="en-US" dirty="0" smtClean="0"/>
              <a:t>Pan-Athenian Games</a:t>
            </a:r>
          </a:p>
          <a:p>
            <a:r>
              <a:rPr lang="en-US" dirty="0" smtClean="0"/>
              <a:t>Athens</a:t>
            </a:r>
          </a:p>
          <a:p>
            <a:r>
              <a:rPr lang="en-US" dirty="0" err="1" smtClean="0"/>
              <a:t>Aethra</a:t>
            </a:r>
            <a:endParaRPr lang="en-US" dirty="0" smtClean="0"/>
          </a:p>
          <a:p>
            <a:r>
              <a:rPr lang="en-US" dirty="0" err="1" smtClean="0"/>
              <a:t>Troezen</a:t>
            </a:r>
            <a:endParaRPr lang="en-US" dirty="0" smtClean="0"/>
          </a:p>
          <a:p>
            <a:r>
              <a:rPr lang="en-US" dirty="0" err="1" smtClean="0"/>
              <a:t>Medea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104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ege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831808" cy="6629400"/>
          </a:xfrm>
        </p:spPr>
      </p:pic>
    </p:spTree>
  </p:cSld>
  <p:clrMapOvr>
    <a:masterClrMapping/>
  </p:clrMapOvr>
  <p:transition advTm="1017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seus_and_Centa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309" cy="6834982"/>
          </a:xfrm>
        </p:spPr>
      </p:pic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urent_de_la_La_Hyre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-42935"/>
            <a:ext cx="5791200" cy="6900935"/>
          </a:xfrm>
        </p:spPr>
      </p:pic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theseus_victor_of_the_minotaur_mg_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76" y="228600"/>
            <a:ext cx="8975213" cy="6608001"/>
          </a:xfrm>
        </p:spPr>
      </p:pic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seusminota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199" y="49494"/>
            <a:ext cx="6423119" cy="6808506"/>
          </a:xfrm>
        </p:spPr>
      </p:pic>
    </p:spTree>
  </p:cSld>
  <p:clrMapOvr>
    <a:masterClrMapping/>
  </p:clrMapOvr>
  <p:transition advTm="104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seus-sword-pouss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044436" cy="6846329"/>
          </a:xfrm>
        </p:spPr>
      </p:pic>
    </p:spTree>
  </p:cSld>
  <p:clrMapOvr>
    <a:masterClrMapping/>
  </p:clrMapOvr>
  <p:transition advTm="1062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iadneJohnVanderly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3774"/>
            <a:ext cx="8928479" cy="6780819"/>
          </a:xfrm>
        </p:spPr>
      </p:pic>
    </p:spTree>
  </p:cSld>
  <p:clrMapOvr>
    <a:masterClrMapping/>
  </p:clrMapOvr>
  <p:transition advTm="1063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Theseus and the Minotaur</vt:lpstr>
      <vt:lpstr>Players/Places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Theseus and the Minotaur</dc:title>
  <dc:creator>vcs</dc:creator>
  <cp:lastModifiedBy>vcs</cp:lastModifiedBy>
  <cp:revision>11</cp:revision>
  <dcterms:created xsi:type="dcterms:W3CDTF">2014-05-09T01:33:37Z</dcterms:created>
  <dcterms:modified xsi:type="dcterms:W3CDTF">2014-05-09T03:08:01Z</dcterms:modified>
</cp:coreProperties>
</file>